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FB910-F2D8-40DE-AE8F-88F6B4864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D4D8DB-3D44-8AE9-D4A4-F85BF1A93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DE175-C27F-ECA2-A4EF-A4C79296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63FF9-C955-2D81-A335-54A3A2B0E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F6621E-9E12-4C69-B936-D2C7F75B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7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F2587-A26A-C5E3-495F-E871D79B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F344DA-57E6-34BC-AC32-605BC6879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DD601-299D-FE83-ED66-3357D1DCA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324C9-0DB3-75C7-D6B4-49B96E9DF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0408B-9697-A201-1216-F6A87D9C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5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206B8-DEF1-C4EA-0E89-FA88B0804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F86772-0255-5814-317B-D8F97318C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045877-051B-B540-E22E-5110587FE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CE6280-9B12-48A4-8715-CEC81652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B9A2A1-BD1D-983E-BBDB-8DDB57D0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947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EE94B-607F-EFF4-2A68-DD6A8BAA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768810-5C73-BC6C-303E-990A2CA19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E05A2-3299-FDB3-D491-4F604C30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0026B3-E8AA-1D90-A95B-8B5212D3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B80D46-DEEF-B498-AF75-A1705427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34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BE2DA-1237-D5B2-54AE-CC49465C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A994FB-7946-FD30-E060-826CDE07F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04F83-3C29-D1F7-4AC8-51DE8D85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A2E6C-7D92-DC07-E639-FD1AF9D7E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D9FBD-47E2-E60D-FB0C-159E70C9D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78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69A8B-5D07-0CC7-4353-B8CEDAC4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6699B-7C84-C2F5-37FE-D021A2348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008C02-B6FF-2EC7-4619-BF5B70454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BC7B16-63A5-3641-AEC3-A70BAB00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657EA6-E359-EFCA-2E54-8EDB6296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358098-FCA2-1D1F-0283-C06AF21C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3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38FAF-817F-CA72-6C09-1A8AD050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C1592F-49E1-67FB-3C28-543125489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034C-800A-6D02-3335-8BD9C16D3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451923-F230-C3EB-AE41-AB45AFC65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B92A5D-6A06-F94C-03E5-9DEDCFC52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603F73-73DF-CF4E-457D-D2E458192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AF253C-A7D6-EF43-6BD9-DE994E532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EA9AD-EA7E-0E81-AA23-FAB91920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7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A05A0-4936-ABA2-9DBE-EFD5A1AD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6638D7-8A41-37E8-B04D-D3DB045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4A26BD-DD5C-6546-EBAE-064A60C2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3A000F-F4F7-A820-AC8F-34586E39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42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778F76-D142-ED47-AC67-EC4842F65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0C2189-5221-89A6-EB1B-17F12857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BF7AC8-BF98-6987-72A8-B6506E8C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17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48D8B-65CA-9A44-38EB-2C487FF1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0A465-9094-7D5E-921C-CC94C93AA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686EFF-9547-A2B2-FF10-18A3F5D9E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2D10C7-B10B-7C0B-DB9F-477B3FF3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A245A7-24DA-1F0C-67F6-377CBAF8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6D2CC-668C-9476-0365-0736D3C1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675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A7B25-6379-4F67-6317-B183CA1D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02C68F-7629-B2C8-DDA7-215035B2F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3EF114-C9AE-8946-AB54-D25F09FC8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CF49BF-7F98-87BD-4B7A-7F2090B2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569B28-6C62-6A83-01A3-3E065262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4B2379-83B5-008C-2C89-34FB4C15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6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09649B-89F0-ABFA-D0B9-788879A0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DEB08A-20C1-3F01-F886-D53030509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AABBA-3D87-21D1-663C-EE930471C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B73DFD-5B41-4A5F-A57F-DEEC5E6B4E88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A0D40-B926-8013-C82D-49B7F3DB5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329C7-632F-C9B4-3A35-514111413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8F96B8-2262-40AF-BF24-63DB895D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4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409F0-433B-F44C-8EF8-8A8900B66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캡스톤디자인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중간발표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F56C3-C080-2433-DE8C-C0994CD05084}"/>
              </a:ext>
            </a:extLst>
          </p:cNvPr>
          <p:cNvSpPr txBox="1"/>
          <p:nvPr/>
        </p:nvSpPr>
        <p:spPr>
          <a:xfrm>
            <a:off x="4959927" y="3429000"/>
            <a:ext cx="2272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스폴라트</a:t>
            </a:r>
            <a:endParaRPr lang="ko-KR" altLang="en-US" sz="36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AE950-08D0-716E-FC24-D242422A0113}"/>
              </a:ext>
            </a:extLst>
          </p:cNvPr>
          <p:cNvSpPr txBox="1"/>
          <p:nvPr/>
        </p:nvSpPr>
        <p:spPr>
          <a:xfrm>
            <a:off x="3602183" y="4075331"/>
            <a:ext cx="3380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지도교수</a:t>
            </a:r>
            <a:endParaRPr lang="en-US" altLang="ko-KR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박천음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교수님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AE45A-657B-7B1E-4935-0F22478BF95E}"/>
              </a:ext>
            </a:extLst>
          </p:cNvPr>
          <p:cNvSpPr txBox="1"/>
          <p:nvPr/>
        </p:nvSpPr>
        <p:spPr>
          <a:xfrm>
            <a:off x="6382328" y="4075331"/>
            <a:ext cx="3029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20201758 </a:t>
            </a:r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구한빈</a:t>
            </a:r>
            <a:endParaRPr lang="en-US" altLang="ko-KR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20201781 </a:t>
            </a:r>
            <a:r>
              <a:rPr lang="ko-KR" altLang="en-US" sz="2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이윤재</a:t>
            </a:r>
            <a:endParaRPr lang="en-US" altLang="ko-KR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20211877 </a:t>
            </a:r>
            <a:r>
              <a:rPr lang="ko-KR" altLang="en-US" sz="28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성송</a:t>
            </a:r>
            <a:endParaRPr lang="ko-KR" altLang="en-US" sz="2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05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A8D916-3686-6FBB-5773-B30373186110}"/>
              </a:ext>
            </a:extLst>
          </p:cNvPr>
          <p:cNvSpPr txBox="1"/>
          <p:nvPr/>
        </p:nvSpPr>
        <p:spPr>
          <a:xfrm>
            <a:off x="3017983" y="1733614"/>
            <a:ext cx="3509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733A5-1ECB-4713-49E7-FAFF242D2053}"/>
              </a:ext>
            </a:extLst>
          </p:cNvPr>
          <p:cNvSpPr txBox="1"/>
          <p:nvPr/>
        </p:nvSpPr>
        <p:spPr>
          <a:xfrm>
            <a:off x="6229929" y="2324355"/>
            <a:ext cx="3509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① 콘텐츠 설명</a:t>
            </a:r>
            <a:endParaRPr lang="en-US" altLang="ko-KR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② 구현된 기능</a:t>
            </a:r>
            <a:endParaRPr lang="en-US" altLang="ko-KR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③ 추진 계획</a:t>
            </a:r>
            <a:endParaRPr lang="en-US" altLang="ko-KR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34D5E6-4937-D9F2-E7E2-CC5E92176094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0" y="2503055"/>
            <a:ext cx="477289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3B497-E2F8-A45C-C1DD-E93EE011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콘텐츠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44DAB-443D-EC29-E61F-A5CEBC8A6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2046"/>
            <a:ext cx="5673436" cy="3192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72D13-CE47-EB6C-5B01-19DDD734F83B}"/>
              </a:ext>
            </a:extLst>
          </p:cNvPr>
          <p:cNvSpPr txBox="1"/>
          <p:nvPr/>
        </p:nvSpPr>
        <p:spPr>
          <a:xfrm>
            <a:off x="6640944" y="2252046"/>
            <a:ext cx="4562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기획 상으로 플레이 감성은 스타크래프트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유즈맵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‘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광산에서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광물캐기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’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를 목표로 함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이에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CO-OP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요소를 적절히 섞어 멀티플레이 게임을 만들고자 함</a:t>
            </a:r>
          </a:p>
        </p:txBody>
      </p:sp>
    </p:spTree>
    <p:extLst>
      <p:ext uri="{BB962C8B-B14F-4D97-AF65-F5344CB8AC3E}">
        <p14:creationId xmlns:p14="http://schemas.microsoft.com/office/powerpoint/2010/main" val="6315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F278-D69D-2D95-5BB4-A8158208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EE092-369A-B086-0105-861E6A00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콘텐츠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0B1C2-0409-1BB1-4EDF-5349CFED5871}"/>
              </a:ext>
            </a:extLst>
          </p:cNvPr>
          <p:cNvSpPr txBox="1"/>
          <p:nvPr/>
        </p:nvSpPr>
        <p:spPr>
          <a:xfrm>
            <a:off x="838200" y="2850040"/>
            <a:ext cx="6842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호스트와 클라이언트들은 게임 시작 시 마을에서 소환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세션 내의 모든 플레이어가 광산 입장에 동의하면 광산으로 이동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광산에서 광물을 캐고 이를 팔아 돈을 범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여러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업글을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통해 능력을 강화하고 최종적으로 보스를 잡는 것이 목표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F3F907-7C9F-0F05-000D-28930AEE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94" t="40328"/>
          <a:stretch/>
        </p:blipFill>
        <p:spPr>
          <a:xfrm>
            <a:off x="7353755" y="2506037"/>
            <a:ext cx="4424918" cy="2853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17ADB-51C0-AB2A-EB66-E0FB49926A95}"/>
              </a:ext>
            </a:extLst>
          </p:cNvPr>
          <p:cNvSpPr txBox="1"/>
          <p:nvPr/>
        </p:nvSpPr>
        <p:spPr>
          <a:xfrm>
            <a:off x="7353755" y="5315996"/>
            <a:ext cx="992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임시 </a:t>
            </a:r>
            <a:r>
              <a:rPr lang="en-US" altLang="ko-KR" sz="105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UI </a:t>
            </a:r>
            <a:r>
              <a:rPr lang="ko-KR" altLang="en-US" sz="105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및 배경</a:t>
            </a:r>
          </a:p>
        </p:txBody>
      </p:sp>
    </p:spTree>
    <p:extLst>
      <p:ext uri="{BB962C8B-B14F-4D97-AF65-F5344CB8AC3E}">
        <p14:creationId xmlns:p14="http://schemas.microsoft.com/office/powerpoint/2010/main" val="12607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3266-13FB-F12B-EF21-B3D29A748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10DC4-6DB8-378F-D878-F0D93D4F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구현된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3050-73FB-C8AC-18D7-F93EE755F475}"/>
              </a:ext>
            </a:extLst>
          </p:cNvPr>
          <p:cNvSpPr txBox="1"/>
          <p:nvPr/>
        </p:nvSpPr>
        <p:spPr>
          <a:xfrm>
            <a:off x="1475509" y="1829807"/>
            <a:ext cx="4435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멀티플레이 기능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랜덤 던전 생성 알고리즘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플레이어 캐릭터 기능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29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3266-13FB-F12B-EF21-B3D29A748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310DC4-6DB8-378F-D878-F0D93D4F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구현된 기능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1.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43050-73FB-C8AC-18D7-F93EE755F475}"/>
              </a:ext>
            </a:extLst>
          </p:cNvPr>
          <p:cNvSpPr txBox="1"/>
          <p:nvPr/>
        </p:nvSpPr>
        <p:spPr>
          <a:xfrm>
            <a:off x="6918036" y="2467116"/>
            <a:ext cx="44357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○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멀티플레이 기능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호스트로 게임을 시작하고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다른 유저는 해당 호스트의 세션에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6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자리의 코드를 입력해 클라이언트로 참가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클라이언트의 데이터는 일정 시간 및 일정 거리 이동 시 서버에 요청해 서버에서 데이터 저장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클라이언트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재접속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시 서버에 요청해 이전 데이터 불러옴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8" name="멀티플레이 기능">
            <a:hlinkClick r:id="" action="ppaction://media"/>
            <a:extLst>
              <a:ext uri="{FF2B5EF4-FFF2-40B4-BE49-F238E27FC236}">
                <a16:creationId xmlns:a16="http://schemas.microsoft.com/office/drawing/2014/main" id="{F50709A0-3D95-288A-BEC9-4CA86F93A6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836" y="2224379"/>
            <a:ext cx="6067264" cy="3412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B6254C-29D7-57B0-C117-E93EBC648B5C}"/>
              </a:ext>
            </a:extLst>
          </p:cNvPr>
          <p:cNvSpPr txBox="1"/>
          <p:nvPr/>
        </p:nvSpPr>
        <p:spPr>
          <a:xfrm>
            <a:off x="745836" y="1894236"/>
            <a:ext cx="279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&lt;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동영상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&gt;</a:t>
            </a:r>
            <a:endParaRPr lang="ko-KR" altLang="en-US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2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946B5-F6DA-18DC-FA22-66FC42F3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E547A-6F14-B272-FE39-6290948A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구현된 기능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2.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B92BB-0358-FEF4-1E7F-B70336C6DD2E}"/>
              </a:ext>
            </a:extLst>
          </p:cNvPr>
          <p:cNvSpPr txBox="1"/>
          <p:nvPr/>
        </p:nvSpPr>
        <p:spPr>
          <a:xfrm>
            <a:off x="7479146" y="2402461"/>
            <a:ext cx="44357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○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랜덤 던전 생성 알고리즘 및 적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AI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구현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광산 입장 시 자동으로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랜덤한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던전 생성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몬스터 근방에 접근 시 플레이어 추적 및 공격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5" name="KakaoTalk_20250515_215033057">
            <a:hlinkClick r:id="" action="ppaction://media"/>
            <a:extLst>
              <a:ext uri="{FF2B5EF4-FFF2-40B4-BE49-F238E27FC236}">
                <a16:creationId xmlns:a16="http://schemas.microsoft.com/office/drawing/2014/main" id="{99E3697F-2A32-0497-B423-E53F7363AB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090" y="1791854"/>
            <a:ext cx="7051221" cy="36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1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25C66-501A-56D7-D255-C141AB28C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99428-20D3-123B-C7D8-7AFBEC8E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구현된 기능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3.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4B272-9DB8-D48F-36E3-B8EB1FFD222C}"/>
              </a:ext>
            </a:extLst>
          </p:cNvPr>
          <p:cNvSpPr txBox="1"/>
          <p:nvPr/>
        </p:nvSpPr>
        <p:spPr>
          <a:xfrm>
            <a:off x="7509163" y="2485589"/>
            <a:ext cx="44357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○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플레이어 캐릭터 기능 구현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이동 및 스킬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공격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채광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캐릭터 애니메이션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인벤토리 시스템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5" name="KakaoTalk_20250515_173054383">
            <a:hlinkClick r:id="" action="ppaction://media"/>
            <a:extLst>
              <a:ext uri="{FF2B5EF4-FFF2-40B4-BE49-F238E27FC236}">
                <a16:creationId xmlns:a16="http://schemas.microsoft.com/office/drawing/2014/main" id="{4514C7DA-2448-CFC2-B6BA-7D53B22C5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218" y="2002544"/>
            <a:ext cx="6973456" cy="35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492E2-4AFA-8C38-55C0-00DEA229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25DF87-A5E5-5521-E65D-8023CBF49238}"/>
              </a:ext>
            </a:extLst>
          </p:cNvPr>
          <p:cNvSpPr/>
          <p:nvPr/>
        </p:nvSpPr>
        <p:spPr>
          <a:xfrm>
            <a:off x="934027" y="1669457"/>
            <a:ext cx="4828310" cy="4473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5EDAE8-9844-D266-F799-26DBDBC5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추진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9CF57-64ED-18C5-4305-A38A93DBCFE6}"/>
              </a:ext>
            </a:extLst>
          </p:cNvPr>
          <p:cNvSpPr txBox="1"/>
          <p:nvPr/>
        </p:nvSpPr>
        <p:spPr>
          <a:xfrm>
            <a:off x="1450109" y="1783894"/>
            <a:ext cx="59482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○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멀티플레이 및 캐릭터 기능 개선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호스트 접속 해제 시 동작 추가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인벤토리 동기화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플레이어 체력 상태 및 스킬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쿨타임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동기화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○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적 캐릭터 기능 개선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다양한 공격 방식 구현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별개의 탐지 및 추적 범위 구현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○ UI</a:t>
            </a: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로비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UI,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인게임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UI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추가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○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아이템 및 장비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-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이름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스탯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효과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가격 등 데이터 추가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93DE3-8CED-ECE8-2CBB-0B07731E8C9D}"/>
              </a:ext>
            </a:extLst>
          </p:cNvPr>
          <p:cNvSpPr txBox="1"/>
          <p:nvPr/>
        </p:nvSpPr>
        <p:spPr>
          <a:xfrm>
            <a:off x="838200" y="1284288"/>
            <a:ext cx="5948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# </a:t>
            </a:r>
            <a:r>
              <a:rPr lang="ko-KR" altLang="en-US" sz="20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최우선적으로 프로젝트 취합 진행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8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C3933-730A-F937-17E1-398A0E7D8CD9}"/>
              </a:ext>
            </a:extLst>
          </p:cNvPr>
          <p:cNvSpPr txBox="1"/>
          <p:nvPr/>
        </p:nvSpPr>
        <p:spPr>
          <a:xfrm>
            <a:off x="6786418" y="3505926"/>
            <a:ext cx="4050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“ 7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중으로 해당 사항 마무리 목표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”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38F4922-B13B-753F-8E09-C9558E7672F3}"/>
              </a:ext>
            </a:extLst>
          </p:cNvPr>
          <p:cNvSpPr/>
          <p:nvPr/>
        </p:nvSpPr>
        <p:spPr>
          <a:xfrm>
            <a:off x="5960341" y="3505926"/>
            <a:ext cx="628073" cy="40011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38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292</Words>
  <Application>Microsoft Office PowerPoint</Application>
  <PresentationFormat>와이드스크린</PresentationFormat>
  <Paragraphs>73</Paragraphs>
  <Slides>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AppleSDGothicNeoB00</vt:lpstr>
      <vt:lpstr>AppleSDGothicNeoL00</vt:lpstr>
      <vt:lpstr>맑은 고딕</vt:lpstr>
      <vt:lpstr>Arial</vt:lpstr>
      <vt:lpstr>Office 테마</vt:lpstr>
      <vt:lpstr>캡스톤디자인I 중간발표</vt:lpstr>
      <vt:lpstr>PowerPoint 프레젠테이션</vt:lpstr>
      <vt:lpstr>콘텐츠 설명</vt:lpstr>
      <vt:lpstr>콘텐츠 설명</vt:lpstr>
      <vt:lpstr>구현된 기능</vt:lpstr>
      <vt:lpstr>구현된 기능 1.</vt:lpstr>
      <vt:lpstr>구현된 기능 2.</vt:lpstr>
      <vt:lpstr>구현된 기능 3.</vt:lpstr>
      <vt:lpstr>추진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Hanbin Koo</dc:creator>
  <cp:lastModifiedBy>Hanbin Koo</cp:lastModifiedBy>
  <cp:revision>16</cp:revision>
  <dcterms:created xsi:type="dcterms:W3CDTF">2025-05-15T03:15:13Z</dcterms:created>
  <dcterms:modified xsi:type="dcterms:W3CDTF">2025-05-15T16:09:12Z</dcterms:modified>
</cp:coreProperties>
</file>